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8" r:id="rId3"/>
    <p:sldId id="279" r:id="rId4"/>
    <p:sldId id="287" r:id="rId5"/>
    <p:sldId id="280" r:id="rId6"/>
    <p:sldId id="261" r:id="rId7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5" autoAdjust="0"/>
    <p:restoredTop sz="94660"/>
  </p:normalViewPr>
  <p:slideViewPr>
    <p:cSldViewPr>
      <p:cViewPr>
        <p:scale>
          <a:sx n="66" d="100"/>
          <a:sy n="66" d="100"/>
        </p:scale>
        <p:origin x="-3160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67C47-02A6-445D-AACB-B8C181BF682D}" type="datetimeFigureOut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6E5DB3-30D7-4CC6-9686-1A375093827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4123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486AA96-F0EB-4088-8C21-C65A5D027F49}" type="datetimeFigureOut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18573-16DA-48DD-8ABD-F44DF179CE38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3528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4622BB-22D3-44D8-8239-0D97FBA33A0F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nl-NL" dirty="0" smtClean="0"/>
              <a:t>First contact </a:t>
            </a:r>
          </a:p>
          <a:p>
            <a:pPr>
              <a:spcBef>
                <a:spcPct val="0"/>
              </a:spcBef>
            </a:pPr>
            <a:endParaRPr lang="nl-NL" dirty="0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867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4DF73D-203E-4B1B-9703-7F492A97F246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85C318-D6FB-4A4C-99BA-7F94982EBD0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F0AF255-CA8F-4D4C-A0E0-4B6F5FC8E12D}" type="datetime1">
              <a:rPr lang="nl-BE"/>
              <a:pPr>
                <a:defRPr/>
              </a:pPr>
              <a:t>20/03/12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34C6-5C8B-4BEB-B87D-6A085A47486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AD684BDC-AAB3-44C0-A494-935D7C7D2A1D}" type="datetime1">
              <a:rPr lang="nl-BE"/>
              <a:pPr>
                <a:defRPr/>
              </a:pPr>
              <a:t>20/03/12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C36A9DFE-A03B-44EA-844F-F03D9C7A285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E4FC4A-D974-4196-BFF4-889EFEEBB734}" type="datetime1">
              <a:rPr lang="nl-BE"/>
              <a:pPr>
                <a:defRPr/>
              </a:pPr>
              <a:t>20/03/12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4C9D-CAE8-490F-A1CE-339B5642ACAE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DA7008D-3D1D-4029-91B8-D5C99A5C1B78}" type="datetime1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40DF-640F-476E-9A81-3F6F5ED179F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637239D-5034-4BDC-8ADE-13706DEFE459}" type="datetime1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EB11-357B-40B8-8A1B-7B46FEB05E93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7CE916B-C10F-43AD-9F0A-CCA9A179906D}" type="datetime1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0B-BB83-4AC8-ADD3-274CDF40B195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77779B-A884-47CB-BC26-96233D9E1ADB}" type="datetime1">
              <a:rPr lang="nl-BE"/>
              <a:pPr>
                <a:defRPr/>
              </a:pPr>
              <a:t>20/03/12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B3C-04B0-4B61-B9D2-D8731742AEC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3D1FF56-C1C7-4B6C-9D9C-B60C5F0D20F7}" type="datetime1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15C9-4427-4204-B7A9-A87ED6C6493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A154F04-F3C4-48CA-8FE5-9337D2F51CCB}" type="datetime1">
              <a:rPr lang="nl-BE"/>
              <a:pPr>
                <a:defRPr/>
              </a:pPr>
              <a:t>20/03/12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31276-F2CB-45E1-A204-FF2E9E1AB564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jpeg"/><Relationship Id="rId1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1001F82-AE78-4CEF-A97A-55676AC2BB74}" type="datetime1">
              <a:rPr lang="nl-BE"/>
              <a:pPr>
                <a:defRPr/>
              </a:pPr>
              <a:t>20/03/12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EB5AE67-1F95-4885-89FB-48813BFF97CC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475656" y="5589240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200" b="1" cap="all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EXISTING COUNSELING METHODS</a:t>
            </a: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EXISTING COUNSELING METHODS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House of Dutch </a:t>
            </a:r>
          </a:p>
          <a:p>
            <a:pPr>
              <a:buFontTx/>
              <a:buChar char="-"/>
            </a:pPr>
            <a:r>
              <a:rPr lang="nl-BE" dirty="0" smtClean="0"/>
              <a:t>first contact (</a:t>
            </a:r>
            <a:r>
              <a:rPr lang="nl-BE" dirty="0" err="1" smtClean="0"/>
              <a:t>assignement</a:t>
            </a:r>
            <a:r>
              <a:rPr lang="nl-BE" dirty="0" smtClean="0"/>
              <a:t>, </a:t>
            </a:r>
            <a:r>
              <a:rPr lang="nl-BE" dirty="0" err="1" smtClean="0"/>
              <a:t>determination</a:t>
            </a:r>
            <a:r>
              <a:rPr lang="nl-BE" dirty="0" smtClean="0"/>
              <a:t> of the level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orientatation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the </a:t>
            </a:r>
            <a:r>
              <a:rPr lang="nl-BE" dirty="0" err="1" smtClean="0"/>
              <a:t>appropriate</a:t>
            </a:r>
            <a:r>
              <a:rPr lang="nl-BE" dirty="0" smtClean="0"/>
              <a:t> </a:t>
            </a:r>
            <a:r>
              <a:rPr lang="nl-BE" dirty="0" err="1" smtClean="0"/>
              <a:t>institution</a:t>
            </a:r>
            <a:r>
              <a:rPr lang="nl-BE" dirty="0" smtClean="0"/>
              <a:t>)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 smtClean="0"/>
              <a:t>CVO Leuven</a:t>
            </a:r>
          </a:p>
          <a:p>
            <a:pPr>
              <a:buFontTx/>
              <a:buChar char="-"/>
            </a:pPr>
            <a:r>
              <a:rPr lang="nl-BE" dirty="0" smtClean="0"/>
              <a:t>test (</a:t>
            </a:r>
            <a:r>
              <a:rPr lang="nl-BE" dirty="0" err="1" smtClean="0"/>
              <a:t>learners</a:t>
            </a:r>
            <a:r>
              <a:rPr lang="nl-BE" dirty="0" smtClean="0"/>
              <a:t> </a:t>
            </a:r>
            <a:r>
              <a:rPr lang="nl-BE" dirty="0" err="1" smtClean="0"/>
              <a:t>who</a:t>
            </a:r>
            <a:r>
              <a:rPr lang="nl-BE" dirty="0" smtClean="0"/>
              <a:t> are </a:t>
            </a:r>
            <a:r>
              <a:rPr lang="nl-BE" dirty="0" err="1" smtClean="0"/>
              <a:t>not</a:t>
            </a:r>
            <a:r>
              <a:rPr lang="nl-BE" dirty="0" smtClean="0"/>
              <a:t> sent </a:t>
            </a:r>
            <a:r>
              <a:rPr lang="nl-BE" dirty="0" err="1" smtClean="0"/>
              <a:t>by</a:t>
            </a:r>
            <a:r>
              <a:rPr lang="nl-BE" dirty="0" smtClean="0"/>
              <a:t> House of Dutch)</a:t>
            </a:r>
          </a:p>
          <a:p>
            <a:pPr>
              <a:buFontTx/>
              <a:buChar char="-"/>
            </a:pPr>
            <a:r>
              <a:rPr lang="nl-BE" dirty="0" err="1" smtClean="0"/>
              <a:t>reorientation</a:t>
            </a:r>
            <a:r>
              <a:rPr lang="nl-BE" dirty="0" smtClean="0"/>
              <a:t> </a:t>
            </a:r>
            <a:r>
              <a:rPr lang="nl-BE" dirty="0" err="1" smtClean="0"/>
              <a:t>after</a:t>
            </a:r>
            <a:r>
              <a:rPr lang="nl-BE" dirty="0" smtClean="0"/>
              <a:t> a few </a:t>
            </a:r>
            <a:r>
              <a:rPr lang="nl-BE" dirty="0" err="1" smtClean="0"/>
              <a:t>lessons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smtClean="0"/>
              <a:t>different kinds of </a:t>
            </a:r>
            <a:r>
              <a:rPr lang="nl-BE" dirty="0" err="1" smtClean="0"/>
              <a:t>learning</a:t>
            </a:r>
            <a:r>
              <a:rPr lang="nl-BE" dirty="0" smtClean="0"/>
              <a:t> </a:t>
            </a:r>
            <a:r>
              <a:rPr lang="nl-BE" dirty="0" err="1" smtClean="0"/>
              <a:t>paths</a:t>
            </a:r>
            <a:endParaRPr lang="nl-BE" dirty="0" smtClean="0"/>
          </a:p>
          <a:p>
            <a:pPr>
              <a:buFontTx/>
              <a:buChar char="-"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>
              <a:buFontTx/>
              <a:buChar char="-"/>
            </a:pPr>
            <a:endParaRPr lang="nl-BE" dirty="0" smtClean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nl-BE" dirty="0" smtClean="0"/>
              <a:t>report at the end of </a:t>
            </a:r>
            <a:r>
              <a:rPr lang="nl-BE" dirty="0" err="1" smtClean="0"/>
              <a:t>each</a:t>
            </a:r>
            <a:r>
              <a:rPr lang="nl-BE" dirty="0" smtClean="0"/>
              <a:t> module</a:t>
            </a:r>
          </a:p>
          <a:p>
            <a:pPr>
              <a:buFontTx/>
              <a:buChar char="-"/>
            </a:pPr>
            <a:r>
              <a:rPr lang="nl-BE" dirty="0" err="1"/>
              <a:t>d</a:t>
            </a:r>
            <a:r>
              <a:rPr lang="nl-BE" dirty="0" err="1" smtClean="0"/>
              <a:t>iction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pronounciation</a:t>
            </a:r>
            <a:r>
              <a:rPr lang="nl-BE" dirty="0" smtClean="0"/>
              <a:t> classes </a:t>
            </a:r>
            <a:r>
              <a:rPr lang="nl-BE" dirty="0" err="1" smtClean="0"/>
              <a:t>if</a:t>
            </a:r>
            <a:r>
              <a:rPr lang="nl-BE" dirty="0" smtClean="0"/>
              <a:t> </a:t>
            </a:r>
            <a:r>
              <a:rPr lang="nl-BE" dirty="0" err="1" smtClean="0"/>
              <a:t>necessary</a:t>
            </a:r>
            <a:endParaRPr lang="nl-BE" dirty="0" smtClean="0"/>
          </a:p>
          <a:p>
            <a:pPr>
              <a:buFontTx/>
              <a:buChar char="-"/>
            </a:pPr>
            <a:endParaRPr lang="nl-BE" dirty="0" smtClean="0"/>
          </a:p>
          <a:p>
            <a:pPr>
              <a:buFontTx/>
              <a:buChar char="-"/>
            </a:pPr>
            <a:endParaRPr lang="nl-BE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Identified</a:t>
            </a:r>
            <a:r>
              <a:rPr lang="nl-BE" dirty="0" smtClean="0"/>
              <a:t> </a:t>
            </a:r>
            <a:r>
              <a:rPr lang="nl-BE" dirty="0" err="1" smtClean="0"/>
              <a:t>reasons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drop out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lack</a:t>
            </a:r>
            <a:r>
              <a:rPr lang="nl-BE" dirty="0" smtClean="0"/>
              <a:t> of </a:t>
            </a:r>
            <a:r>
              <a:rPr lang="nl-BE" dirty="0" err="1" smtClean="0"/>
              <a:t>tailor</a:t>
            </a:r>
            <a:r>
              <a:rPr lang="nl-BE" smtClean="0"/>
              <a:t> made </a:t>
            </a:r>
            <a:r>
              <a:rPr lang="nl-BE" dirty="0" smtClean="0"/>
              <a:t>courses (</a:t>
            </a:r>
            <a:r>
              <a:rPr lang="nl-BE" dirty="0" err="1" smtClean="0"/>
              <a:t>higher</a:t>
            </a:r>
            <a:r>
              <a:rPr lang="nl-BE" dirty="0" smtClean="0"/>
              <a:t> levels)</a:t>
            </a:r>
          </a:p>
          <a:p>
            <a:r>
              <a:rPr lang="nl-BE" dirty="0" err="1" smtClean="0"/>
              <a:t>rythm</a:t>
            </a:r>
            <a:r>
              <a:rPr lang="nl-BE" dirty="0" smtClean="0"/>
              <a:t> </a:t>
            </a:r>
            <a:r>
              <a:rPr lang="nl-BE" dirty="0" err="1" smtClean="0"/>
              <a:t>too</a:t>
            </a:r>
            <a:r>
              <a:rPr lang="nl-BE" dirty="0" smtClean="0"/>
              <a:t> high</a:t>
            </a:r>
          </a:p>
          <a:p>
            <a:r>
              <a:rPr lang="nl-BE" dirty="0" err="1" smtClean="0"/>
              <a:t>waiting</a:t>
            </a:r>
            <a:r>
              <a:rPr lang="nl-BE" dirty="0" smtClean="0"/>
              <a:t> list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learners</a:t>
            </a:r>
            <a:r>
              <a:rPr lang="nl-BE" dirty="0" smtClean="0"/>
              <a:t> </a:t>
            </a:r>
            <a:r>
              <a:rPr lang="nl-BE" dirty="0" err="1" smtClean="0"/>
              <a:t>who</a:t>
            </a:r>
            <a:r>
              <a:rPr lang="nl-BE" dirty="0" smtClean="0"/>
              <a:t> register </a:t>
            </a:r>
            <a:r>
              <a:rPr lang="nl-BE" dirty="0" err="1" smtClean="0"/>
              <a:t>for</a:t>
            </a:r>
            <a:r>
              <a:rPr lang="nl-BE" dirty="0" smtClean="0"/>
              <a:t> the 3th 4 </a:t>
            </a:r>
            <a:r>
              <a:rPr lang="nl-BE" dirty="0" err="1" smtClean="0"/>
              <a:t>th</a:t>
            </a:r>
            <a:r>
              <a:rPr lang="nl-BE" dirty="0" smtClean="0"/>
              <a:t> time</a:t>
            </a:r>
          </a:p>
          <a:p>
            <a:r>
              <a:rPr lang="nl-BE" dirty="0"/>
              <a:t>d</a:t>
            </a:r>
            <a:r>
              <a:rPr lang="nl-BE" dirty="0" smtClean="0"/>
              <a:t>ifferent / vague </a:t>
            </a:r>
            <a:r>
              <a:rPr lang="nl-BE" dirty="0" err="1" smtClean="0"/>
              <a:t>expectations</a:t>
            </a:r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Topics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How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learn</a:t>
            </a:r>
            <a:r>
              <a:rPr lang="nl-BE" dirty="0" smtClean="0"/>
              <a:t> = manage the </a:t>
            </a:r>
            <a:r>
              <a:rPr lang="nl-BE" dirty="0" err="1" smtClean="0"/>
              <a:t>learning</a:t>
            </a:r>
            <a:r>
              <a:rPr lang="nl-BE" dirty="0" smtClean="0"/>
              <a:t> </a:t>
            </a:r>
            <a:r>
              <a:rPr lang="nl-BE" dirty="0" err="1" smtClean="0"/>
              <a:t>process</a:t>
            </a:r>
            <a:endParaRPr lang="nl-BE" dirty="0" smtClean="0"/>
          </a:p>
          <a:p>
            <a:r>
              <a:rPr lang="nl-BE" dirty="0" err="1" smtClean="0"/>
              <a:t>Remediation</a:t>
            </a:r>
            <a:endParaRPr lang="nl-BE" dirty="0" smtClean="0"/>
          </a:p>
          <a:p>
            <a:r>
              <a:rPr lang="nl-BE" dirty="0" smtClean="0"/>
              <a:t>Counselor</a:t>
            </a:r>
          </a:p>
          <a:p>
            <a:r>
              <a:rPr lang="nl-BE" dirty="0" smtClean="0"/>
              <a:t>Link </a:t>
            </a:r>
            <a:r>
              <a:rPr lang="nl-BE" dirty="0" err="1" smtClean="0"/>
              <a:t>between</a:t>
            </a:r>
            <a:r>
              <a:rPr lang="nl-BE" dirty="0" smtClean="0"/>
              <a:t> the school </a:t>
            </a:r>
            <a:r>
              <a:rPr lang="nl-BE" dirty="0" err="1" smtClean="0"/>
              <a:t>and</a:t>
            </a:r>
            <a:r>
              <a:rPr lang="nl-BE" dirty="0" smtClean="0"/>
              <a:t> society</a:t>
            </a:r>
            <a:endParaRPr lang="nl-BE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</TotalTime>
  <Words>130</Words>
  <Application>Microsoft Macintosh PowerPoint</Application>
  <PresentationFormat>Presentación en pantalla (4:3)</PresentationFormat>
  <Paragraphs>37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Voorstelling SJABLOON CVO</vt:lpstr>
      <vt:lpstr>On the right track</vt:lpstr>
      <vt:lpstr>EXISTING COUNSELING METHODS</vt:lpstr>
      <vt:lpstr>Presentación de PowerPoint</vt:lpstr>
      <vt:lpstr>Identified reasons for drop out</vt:lpstr>
      <vt:lpstr>Topics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Pedro Cardeñosa Domingo</cp:lastModifiedBy>
  <cp:revision>62</cp:revision>
  <dcterms:created xsi:type="dcterms:W3CDTF">2009-08-27T18:14:22Z</dcterms:created>
  <dcterms:modified xsi:type="dcterms:W3CDTF">2012-03-20T17:23:48Z</dcterms:modified>
</cp:coreProperties>
</file>